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08768-548F-47AB-A911-DE83A24AB363}" v="2" dt="2024-05-09T13:18:08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75"/>
  </p:normalViewPr>
  <p:slideViewPr>
    <p:cSldViewPr snapToGrid="0" snapToObjects="1">
      <p:cViewPr varScale="1">
        <p:scale>
          <a:sx n="63" d="100"/>
          <a:sy n="63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40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Mikkonen" userId="c962d889-6108-42cd-8f83-0143fca7769b" providerId="ADAL" clId="{14108768-548F-47AB-A911-DE83A24AB363}"/>
    <pc:docChg chg="modSld">
      <pc:chgData name="Anni Mikkonen" userId="c962d889-6108-42cd-8f83-0143fca7769b" providerId="ADAL" clId="{14108768-548F-47AB-A911-DE83A24AB363}" dt="2024-05-09T13:18:08.050" v="30"/>
      <pc:docMkLst>
        <pc:docMk/>
      </pc:docMkLst>
      <pc:sldChg chg="addSp modSp mod">
        <pc:chgData name="Anni Mikkonen" userId="c962d889-6108-42cd-8f83-0143fca7769b" providerId="ADAL" clId="{14108768-548F-47AB-A911-DE83A24AB363}" dt="2024-05-09T13:17:59.525" v="29" actId="207"/>
        <pc:sldMkLst>
          <pc:docMk/>
          <pc:sldMk cId="284102568" sldId="256"/>
        </pc:sldMkLst>
        <pc:spChg chg="mod">
          <ac:chgData name="Anni Mikkonen" userId="c962d889-6108-42cd-8f83-0143fca7769b" providerId="ADAL" clId="{14108768-548F-47AB-A911-DE83A24AB363}" dt="2024-05-09T13:17:37.983" v="25" actId="20577"/>
          <ac:spMkLst>
            <pc:docMk/>
            <pc:sldMk cId="284102568" sldId="256"/>
            <ac:spMk id="2" creationId="{00000000-0000-0000-0000-000000000000}"/>
          </ac:spMkLst>
        </pc:spChg>
        <pc:spChg chg="add mod">
          <ac:chgData name="Anni Mikkonen" userId="c962d889-6108-42cd-8f83-0143fca7769b" providerId="ADAL" clId="{14108768-548F-47AB-A911-DE83A24AB363}" dt="2024-05-09T13:17:59.525" v="29" actId="207"/>
          <ac:spMkLst>
            <pc:docMk/>
            <pc:sldMk cId="284102568" sldId="256"/>
            <ac:spMk id="4" creationId="{906165B9-3326-4FA5-4B0D-5CC409B138FD}"/>
          </ac:spMkLst>
        </pc:spChg>
      </pc:sldChg>
      <pc:sldChg chg="addSp modSp">
        <pc:chgData name="Anni Mikkonen" userId="c962d889-6108-42cd-8f83-0143fca7769b" providerId="ADAL" clId="{14108768-548F-47AB-A911-DE83A24AB363}" dt="2024-05-09T13:18:08.050" v="30"/>
        <pc:sldMkLst>
          <pc:docMk/>
          <pc:sldMk cId="2736244648" sldId="257"/>
        </pc:sldMkLst>
        <pc:spChg chg="add mod">
          <ac:chgData name="Anni Mikkonen" userId="c962d889-6108-42cd-8f83-0143fca7769b" providerId="ADAL" clId="{14108768-548F-47AB-A911-DE83A24AB363}" dt="2024-05-09T13:18:08.050" v="30"/>
          <ac:spMkLst>
            <pc:docMk/>
            <pc:sldMk cId="2736244648" sldId="257"/>
            <ac:spMk id="4" creationId="{2B5788E8-8D58-3A25-4DF6-0ACC6BFDBF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9C85-3FFE-D043-8FB0-D2AD6724197F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7882-4798-4342-9196-B4C748E575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4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C7882-4798-4342-9196-B4C748E5759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60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415438"/>
            <a:ext cx="9144000" cy="20068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526327"/>
            <a:ext cx="9144000" cy="220381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Alaotsikko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5F6-4B99-CE4E-B476-830493AAC291}" type="datetimeFigureOut">
              <a:rPr lang="fi-FI" smtClean="0"/>
              <a:pPr/>
              <a:t>9.5.2024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7C9B26-69DD-6A47-8307-18F89FBC51D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855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838200" y="190311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</p:spTree>
    <p:extLst>
      <p:ext uri="{BB962C8B-B14F-4D97-AF65-F5344CB8AC3E}">
        <p14:creationId xmlns:p14="http://schemas.microsoft.com/office/powerpoint/2010/main" val="8600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90311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72200" y="190311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Sisältö</a:t>
            </a:r>
          </a:p>
        </p:txBody>
      </p:sp>
    </p:spTree>
    <p:extLst>
      <p:ext uri="{BB962C8B-B14F-4D97-AF65-F5344CB8AC3E}">
        <p14:creationId xmlns:p14="http://schemas.microsoft.com/office/powerpoint/2010/main" val="62919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5F6-4B99-CE4E-B476-830493AAC291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9B26-69DD-6A47-8307-18F89FBC51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0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7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fld id="{327145F6-4B99-CE4E-B476-830493AAC291}" type="datetimeFigureOut">
              <a:rPr lang="fi-FI" smtClean="0"/>
              <a:pPr/>
              <a:t>9.5.2024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</a:lstStyle>
          <a:p>
            <a:fld id="{5D7C9B26-69DD-6A47-8307-18F89FBC51D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25" y="365125"/>
            <a:ext cx="2438400" cy="539496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34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icle Gordita" charset="0"/>
          <a:ea typeface="Cicle Gordita" charset="0"/>
          <a:cs typeface="Cicle Gordit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Source Sans Pro Light" charset="0"/>
          <a:ea typeface="Source Sans Pro Light" charset="0"/>
          <a:cs typeface="Source Sans Pro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Ehdokkaat Suomen uusiutuvat ry:n hallituksen jäseniksi 2024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9144000" cy="1462946"/>
          </a:xfrm>
        </p:spPr>
        <p:txBody>
          <a:bodyPr/>
          <a:lstStyle/>
          <a:p>
            <a:r>
              <a:rPr lang="fi-FI" dirty="0" err="1">
                <a:latin typeface="Calibri   "/>
              </a:rPr>
              <a:t>Huom</a:t>
            </a:r>
            <a:r>
              <a:rPr lang="fi-FI" dirty="0">
                <a:latin typeface="Calibri   "/>
              </a:rPr>
              <a:t>! Myös vuosikokouksessa voi vielä asettua ehdolle hallitukseen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06165B9-3326-4FA5-4B0D-5CC409B138FD}"/>
              </a:ext>
            </a:extLst>
          </p:cNvPr>
          <p:cNvSpPr txBox="1"/>
          <p:nvPr/>
        </p:nvSpPr>
        <p:spPr>
          <a:xfrm>
            <a:off x="8737600" y="254000"/>
            <a:ext cx="3210560" cy="782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10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BA777-ACA1-430C-8B57-01E7B5CC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919"/>
            <a:ext cx="8077200" cy="1325563"/>
          </a:xfrm>
        </p:spPr>
        <p:txBody>
          <a:bodyPr>
            <a:noAutofit/>
          </a:bodyPr>
          <a:lstStyle/>
          <a:p>
            <a:r>
              <a:rPr lang="fi-FI" sz="3200" dirty="0">
                <a:latin typeface="+mj-lt"/>
              </a:rPr>
              <a:t>Varsinainen jäsenehdokas:</a:t>
            </a:r>
            <a:br>
              <a:rPr lang="fi-FI" sz="3200" dirty="0">
                <a:latin typeface="+mj-lt"/>
              </a:rPr>
            </a:br>
            <a:r>
              <a:rPr lang="fi-FI" sz="3200" b="0" dirty="0">
                <a:latin typeface="+mj-lt"/>
              </a:rPr>
              <a:t>Varajäsenehdokas:</a:t>
            </a:r>
            <a:endParaRPr lang="fi-FI" sz="3600" dirty="0">
              <a:latin typeface="+mj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D1E88B-9707-407F-9832-13B805304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115"/>
            <a:ext cx="785162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>
                <a:latin typeface="Calibri   "/>
              </a:rPr>
              <a:t>Varsinainen jäsenehdokas</a:t>
            </a:r>
          </a:p>
          <a:p>
            <a:r>
              <a:rPr lang="fi-FI" dirty="0">
                <a:latin typeface="Calibri   "/>
              </a:rPr>
              <a:t>Taustatietoa ehdokkaasta (tuulivoima-alaan liittyen)</a:t>
            </a:r>
          </a:p>
          <a:p>
            <a:r>
              <a:rPr lang="fi-FI" dirty="0">
                <a:latin typeface="Calibri   "/>
              </a:rPr>
              <a:t>Mitä annettavaa minulla on yhdistykselle</a:t>
            </a:r>
          </a:p>
          <a:p>
            <a:r>
              <a:rPr lang="fi-FI" dirty="0">
                <a:latin typeface="Calibri   "/>
              </a:rPr>
              <a:t>…</a:t>
            </a:r>
          </a:p>
          <a:p>
            <a:endParaRPr lang="fi-FI" dirty="0">
              <a:latin typeface="Calibri   "/>
            </a:endParaRPr>
          </a:p>
          <a:p>
            <a:pPr marL="0" indent="0">
              <a:buNone/>
            </a:pPr>
            <a:r>
              <a:rPr lang="fi-FI" dirty="0">
                <a:latin typeface="Calibri   "/>
              </a:rPr>
              <a:t>Varajäsenehdokas</a:t>
            </a:r>
          </a:p>
          <a:p>
            <a:r>
              <a:rPr lang="fi-FI" dirty="0">
                <a:latin typeface="Calibri   "/>
              </a:rPr>
              <a:t>Taustatietoa ehdokkaasta (tuulivoima-alaan liittyen)</a:t>
            </a:r>
          </a:p>
          <a:p>
            <a:r>
              <a:rPr lang="fi-FI" dirty="0">
                <a:latin typeface="Calibri   "/>
              </a:rPr>
              <a:t>Mitä annettavaa minulla on yhdistykselle</a:t>
            </a:r>
          </a:p>
          <a:p>
            <a:r>
              <a:rPr lang="fi-FI" dirty="0">
                <a:latin typeface="Calibri   "/>
              </a:rPr>
              <a:t>…</a:t>
            </a:r>
          </a:p>
          <a:p>
            <a:endParaRPr lang="fi-FI" dirty="0">
              <a:latin typeface="Calibri   "/>
            </a:endParaRP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66FC60DB-DD4A-4C79-AF68-A9593659FDDE}"/>
              </a:ext>
            </a:extLst>
          </p:cNvPr>
          <p:cNvSpPr txBox="1">
            <a:spLocks/>
          </p:cNvSpPr>
          <p:nvPr/>
        </p:nvSpPr>
        <p:spPr>
          <a:xfrm>
            <a:off x="9236766" y="3055340"/>
            <a:ext cx="2117034" cy="747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Source Sans Pro Light" charset="0"/>
                <a:ea typeface="Source Sans Pro Light" charset="0"/>
                <a:cs typeface="Source Sans Pro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i-FI" dirty="0">
                <a:latin typeface="+mj-lt"/>
              </a:rPr>
              <a:t>(tähän kuvat, valinnainen)</a:t>
            </a:r>
          </a:p>
          <a:p>
            <a:endParaRPr lang="fi-FI" dirty="0">
              <a:latin typeface="+mj-lt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B5788E8-8D58-3A25-4DF6-0ACC6BFDBFB7}"/>
              </a:ext>
            </a:extLst>
          </p:cNvPr>
          <p:cNvSpPr txBox="1"/>
          <p:nvPr/>
        </p:nvSpPr>
        <p:spPr>
          <a:xfrm>
            <a:off x="8737600" y="254000"/>
            <a:ext cx="3210560" cy="782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6244648"/>
      </p:ext>
    </p:extLst>
  </p:cSld>
  <p:clrMapOvr>
    <a:masterClrMapping/>
  </p:clrMapOvr>
</p:sld>
</file>

<file path=ppt/theme/theme1.xml><?xml version="1.0" encoding="utf-8"?>
<a:theme xmlns:a="http://schemas.openxmlformats.org/drawingml/2006/main" name="STY2018_Teema">
  <a:themeElements>
    <a:clrScheme name="STY2018">
      <a:dk1>
        <a:srgbClr val="2F3747"/>
      </a:dk1>
      <a:lt1>
        <a:srgbClr val="FFFFFF"/>
      </a:lt1>
      <a:dk2>
        <a:srgbClr val="155083"/>
      </a:dk2>
      <a:lt2>
        <a:srgbClr val="E7E6E6"/>
      </a:lt2>
      <a:accent1>
        <a:srgbClr val="60B4DA"/>
      </a:accent1>
      <a:accent2>
        <a:srgbClr val="93C83D"/>
      </a:accent2>
      <a:accent3>
        <a:srgbClr val="B04F83"/>
      </a:accent3>
      <a:accent4>
        <a:srgbClr val="CACACA"/>
      </a:accent4>
      <a:accent5>
        <a:srgbClr val="919191"/>
      </a:accent5>
      <a:accent6>
        <a:srgbClr val="515151"/>
      </a:accent6>
      <a:hlink>
        <a:srgbClr val="165287"/>
      </a:hlink>
      <a:folHlink>
        <a:srgbClr val="B04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aripohja" id="{A260895C-70C9-414D-B9F1-255C18471B39}" vid="{81F49127-A288-C44A-B0A2-6FADDF2161B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444AB9725E7E84F86C83A1D6CB1565F" ma:contentTypeVersion="18" ma:contentTypeDescription="Luo uusi asiakirja." ma:contentTypeScope="" ma:versionID="44e52bd6612b76652edeace22579a8f8">
  <xsd:schema xmlns:xsd="http://www.w3.org/2001/XMLSchema" xmlns:xs="http://www.w3.org/2001/XMLSchema" xmlns:p="http://schemas.microsoft.com/office/2006/metadata/properties" xmlns:ns2="7b98af05-e150-47e7-b1da-dca50778ea70" xmlns:ns3="34493db0-ceac-46aa-ac4e-27b7dbb70df9" targetNamespace="http://schemas.microsoft.com/office/2006/metadata/properties" ma:root="true" ma:fieldsID="537dc234483cc1d0ece4fdf372862622" ns2:_="" ns3:_="">
    <xsd:import namespace="7b98af05-e150-47e7-b1da-dca50778ea70"/>
    <xsd:import namespace="34493db0-ceac-46aa-ac4e-27b7dbb70d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8af05-e150-47e7-b1da-dca50778e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1433737-9cec-450b-a8d8-ff788676f6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93db0-ceac-46aa-ac4e-27b7dbb70df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e7c03092-0be9-4379-b0a2-aadcfc92c1dd}" ma:internalName="TaxCatchAll" ma:showField="CatchAllData" ma:web="34493db0-ceac-46aa-ac4e-27b7dbb70d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98af05-e150-47e7-b1da-dca50778ea70">
      <Terms xmlns="http://schemas.microsoft.com/office/infopath/2007/PartnerControls"/>
    </lcf76f155ced4ddcb4097134ff3c332f>
    <TaxCatchAll xmlns="34493db0-ceac-46aa-ac4e-27b7dbb70df9" xsi:nil="true"/>
  </documentManagement>
</p:properties>
</file>

<file path=customXml/itemProps1.xml><?xml version="1.0" encoding="utf-8"?>
<ds:datastoreItem xmlns:ds="http://schemas.openxmlformats.org/officeDocument/2006/customXml" ds:itemID="{C0F2FBDD-6352-4019-BAE5-CDF46BB622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00362F-BF41-45B8-8510-5EFFCCA75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8af05-e150-47e7-b1da-dca50778ea70"/>
    <ds:schemaRef ds:uri="34493db0-ceac-46aa-ac4e-27b7dbb70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E46B4E-2894-4E33-B658-535968E77984}">
  <ds:schemaRefs>
    <ds:schemaRef ds:uri="http://schemas.microsoft.com/office/2006/metadata/properties"/>
    <ds:schemaRef ds:uri="http://schemas.microsoft.com/office/infopath/2007/PartnerControls"/>
    <ds:schemaRef ds:uri="7b98af05-e150-47e7-b1da-dca50778ea70"/>
    <ds:schemaRef ds:uri="34493db0-ceac-46aa-ac4e-27b7dbb70d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sty2018_powerpoint-malli</Template>
  <TotalTime>4</TotalTime>
  <Words>58</Words>
  <Application>Microsoft Office PowerPoint</Application>
  <PresentationFormat>Laajakuva</PresentationFormat>
  <Paragraphs>14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  </vt:lpstr>
      <vt:lpstr>Cicle Gordita</vt:lpstr>
      <vt:lpstr>Source Sans Pro Light</vt:lpstr>
      <vt:lpstr>Source Sans Pro Semibold</vt:lpstr>
      <vt:lpstr>STY2018_Teema</vt:lpstr>
      <vt:lpstr>Ehdokkaat Suomen uusiutuvat ry:n hallituksen jäseniksi 2024</vt:lpstr>
      <vt:lpstr>Varsinainen jäsenehdokas: Varajäsenehdokas: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Ehdokkaat STY:n hallituksen jäseniksi 2019</dc:title>
  <dc:creator>Saara Jalkanen</dc:creator>
  <cp:lastModifiedBy>Anni Mikkonen</cp:lastModifiedBy>
  <cp:revision>12</cp:revision>
  <dcterms:created xsi:type="dcterms:W3CDTF">2019-01-30T09:22:26Z</dcterms:created>
  <dcterms:modified xsi:type="dcterms:W3CDTF">2024-05-09T13:18:12Z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0x010100C444AB9725E7E84F86C83A1D6CB1565F</vt:lpwstr>
  </property>
  <property fmtid="{D5CDD505-2E9C-101B-9397-08002B2CF9AE}" pid="3" name="MediaServiceImageTags">
    <vt:lpwstr/>
  </property>
</Properties>
</file>